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D"/>
    <a:srgbClr val="EF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nie Martin" userId="8516066ceccf84cf" providerId="LiveId" clId="{7B53D3A5-D60B-4D56-BCF2-0D962C64970B}"/>
    <pc:docChg chg="undo custSel delSld modSld">
      <pc:chgData name="Jeannie Martin" userId="8516066ceccf84cf" providerId="LiveId" clId="{7B53D3A5-D60B-4D56-BCF2-0D962C64970B}" dt="2023-04-14T21:31:17.140" v="27" actId="47"/>
      <pc:docMkLst>
        <pc:docMk/>
      </pc:docMkLst>
      <pc:sldChg chg="addSp delSp modSp mod">
        <pc:chgData name="Jeannie Martin" userId="8516066ceccf84cf" providerId="LiveId" clId="{7B53D3A5-D60B-4D56-BCF2-0D962C64970B}" dt="2023-04-06T20:31:48.016" v="24" actId="207"/>
        <pc:sldMkLst>
          <pc:docMk/>
          <pc:sldMk cId="0" sldId="256"/>
        </pc:sldMkLst>
        <pc:spChg chg="add mod">
          <ac:chgData name="Jeannie Martin" userId="8516066ceccf84cf" providerId="LiveId" clId="{7B53D3A5-D60B-4D56-BCF2-0D962C64970B}" dt="2023-04-06T20:31:48.016" v="24" actId="207"/>
          <ac:spMkLst>
            <pc:docMk/>
            <pc:sldMk cId="0" sldId="256"/>
            <ac:spMk id="7" creationId="{DF7325C6-35A0-0D86-53F2-748832701434}"/>
          </ac:spMkLst>
        </pc:spChg>
        <pc:inkChg chg="add del">
          <ac:chgData name="Jeannie Martin" userId="8516066ceccf84cf" providerId="LiveId" clId="{7B53D3A5-D60B-4D56-BCF2-0D962C64970B}" dt="2023-04-06T20:29:23.746" v="15"/>
          <ac:inkMkLst>
            <pc:docMk/>
            <pc:sldMk cId="0" sldId="256"/>
            <ac:inkMk id="2" creationId="{23C28EA1-0B11-AFC9-4253-CD90AAD0278B}"/>
          </ac:inkMkLst>
        </pc:inkChg>
        <pc:inkChg chg="add del">
          <ac:chgData name="Jeannie Martin" userId="8516066ceccf84cf" providerId="LiveId" clId="{7B53D3A5-D60B-4D56-BCF2-0D962C64970B}" dt="2023-04-06T20:29:30.098" v="17"/>
          <ac:inkMkLst>
            <pc:docMk/>
            <pc:sldMk cId="0" sldId="256"/>
            <ac:inkMk id="5" creationId="{0711F9E3-A0EF-C3A7-762F-B64981D3538A}"/>
          </ac:inkMkLst>
        </pc:inkChg>
        <pc:inkChg chg="add del">
          <ac:chgData name="Jeannie Martin" userId="8516066ceccf84cf" providerId="LiveId" clId="{7B53D3A5-D60B-4D56-BCF2-0D962C64970B}" dt="2023-04-06T20:29:23.746" v="16"/>
          <ac:inkMkLst>
            <pc:docMk/>
            <pc:sldMk cId="0" sldId="256"/>
            <ac:inkMk id="6" creationId="{8CD16DBD-9EC8-4204-708B-DAF614E57343}"/>
          </ac:inkMkLst>
        </pc:inkChg>
      </pc:sldChg>
      <pc:sldChg chg="modSp mod">
        <pc:chgData name="Jeannie Martin" userId="8516066ceccf84cf" providerId="LiveId" clId="{7B53D3A5-D60B-4D56-BCF2-0D962C64970B}" dt="2023-04-06T20:32:31.213" v="26" actId="207"/>
        <pc:sldMkLst>
          <pc:docMk/>
          <pc:sldMk cId="0" sldId="259"/>
        </pc:sldMkLst>
        <pc:spChg chg="mod">
          <ac:chgData name="Jeannie Martin" userId="8516066ceccf84cf" providerId="LiveId" clId="{7B53D3A5-D60B-4D56-BCF2-0D962C64970B}" dt="2023-04-06T20:32:31.213" v="26" actId="207"/>
          <ac:spMkLst>
            <pc:docMk/>
            <pc:sldMk cId="0" sldId="259"/>
            <ac:spMk id="2" creationId="{FA1CBEA7-EF2D-7AB3-D06D-AE4849E2CC19}"/>
          </ac:spMkLst>
        </pc:spChg>
      </pc:sldChg>
      <pc:sldChg chg="del">
        <pc:chgData name="Jeannie Martin" userId="8516066ceccf84cf" providerId="LiveId" clId="{7B53D3A5-D60B-4D56-BCF2-0D962C64970B}" dt="2023-04-14T21:31:17.140" v="27" actId="47"/>
        <pc:sldMkLst>
          <pc:docMk/>
          <pc:sldMk cId="0" sldId="263"/>
        </pc:sldMkLst>
      </pc:sldChg>
      <pc:sldChg chg="addSp delSp mod">
        <pc:chgData name="Jeannie Martin" userId="8516066ceccf84cf" providerId="LiveId" clId="{7B53D3A5-D60B-4D56-BCF2-0D962C64970B}" dt="2023-04-06T20:29:12.088" v="14"/>
        <pc:sldMkLst>
          <pc:docMk/>
          <pc:sldMk cId="0" sldId="266"/>
        </pc:sldMkLst>
        <pc:inkChg chg="add del">
          <ac:chgData name="Jeannie Martin" userId="8516066ceccf84cf" providerId="LiveId" clId="{7B53D3A5-D60B-4D56-BCF2-0D962C64970B}" dt="2023-04-06T20:29:12.088" v="14"/>
          <ac:inkMkLst>
            <pc:docMk/>
            <pc:sldMk cId="0" sldId="266"/>
            <ac:inkMk id="4" creationId="{FDEDD76A-2751-B5F6-EEE3-256D592480EB}"/>
          </ac:inkMkLst>
        </pc:inkChg>
        <pc:inkChg chg="add del">
          <ac:chgData name="Jeannie Martin" userId="8516066ceccf84cf" providerId="LiveId" clId="{7B53D3A5-D60B-4D56-BCF2-0D962C64970B}" dt="2023-04-06T20:28:12.295" v="7" actId="9405"/>
          <ac:inkMkLst>
            <pc:docMk/>
            <pc:sldMk cId="0" sldId="266"/>
            <ac:inkMk id="5" creationId="{2713FEB3-43EE-95FA-3125-4A986CBB3765}"/>
          </ac:inkMkLst>
        </pc:inkChg>
        <pc:inkChg chg="add del">
          <ac:chgData name="Jeannie Martin" userId="8516066ceccf84cf" providerId="LiveId" clId="{7B53D3A5-D60B-4D56-BCF2-0D962C64970B}" dt="2023-04-06T20:28:10.538" v="6" actId="9405"/>
          <ac:inkMkLst>
            <pc:docMk/>
            <pc:sldMk cId="0" sldId="266"/>
            <ac:inkMk id="6" creationId="{9B7A826C-CFB6-15C3-6FBC-12C499FD110A}"/>
          </ac:inkMkLst>
        </pc:inkChg>
        <pc:inkChg chg="add del">
          <ac:chgData name="Jeannie Martin" userId="8516066ceccf84cf" providerId="LiveId" clId="{7B53D3A5-D60B-4D56-BCF2-0D962C64970B}" dt="2023-04-06T20:28:29.871" v="13" actId="9405"/>
          <ac:inkMkLst>
            <pc:docMk/>
            <pc:sldMk cId="0" sldId="266"/>
            <ac:inkMk id="7" creationId="{2C56AEEE-9EDF-12DB-DDFB-95575E7E8AC8}"/>
          </ac:inkMkLst>
        </pc:inkChg>
        <pc:inkChg chg="add del">
          <ac:chgData name="Jeannie Martin" userId="8516066ceccf84cf" providerId="LiveId" clId="{7B53D3A5-D60B-4D56-BCF2-0D962C64970B}" dt="2023-04-06T20:28:28.652" v="12" actId="9405"/>
          <ac:inkMkLst>
            <pc:docMk/>
            <pc:sldMk cId="0" sldId="266"/>
            <ac:inkMk id="8" creationId="{BA35B30F-64C4-5495-18C4-529BE6B9CFDF}"/>
          </ac:inkMkLst>
        </pc:inkChg>
        <pc:inkChg chg="add del">
          <ac:chgData name="Jeannie Martin" userId="8516066ceccf84cf" providerId="LiveId" clId="{7B53D3A5-D60B-4D56-BCF2-0D962C64970B}" dt="2023-04-06T20:28:27.780" v="11" actId="9405"/>
          <ac:inkMkLst>
            <pc:docMk/>
            <pc:sldMk cId="0" sldId="266"/>
            <ac:inkMk id="9" creationId="{9929FF6A-20B2-3EBF-21B1-236A77C35E23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8f072955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8f072955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6f33687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6f33687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6f33687a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6f33687a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6f33687a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6f33687a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6f33687a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6f33687a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6f33687a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6f33687a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6f33687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6f33687a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8f0729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8f0729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8f072955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8f072955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78420D-D303-59FD-9D39-880BF671C370}"/>
              </a:ext>
            </a:extLst>
          </p:cNvPr>
          <p:cNvSpPr txBox="1"/>
          <p:nvPr/>
        </p:nvSpPr>
        <p:spPr>
          <a:xfrm>
            <a:off x="881744" y="971550"/>
            <a:ext cx="3233056" cy="2832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endParaRPr lang="en-T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EC6DB-07A1-4F75-1519-406C3E23561D}"/>
              </a:ext>
            </a:extLst>
          </p:cNvPr>
          <p:cNvSpPr txBox="1"/>
          <p:nvPr/>
        </p:nvSpPr>
        <p:spPr>
          <a:xfrm>
            <a:off x="881744" y="3224893"/>
            <a:ext cx="2988127" cy="36492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T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325C6-35A0-0D86-53F2-748832701434}"/>
              </a:ext>
            </a:extLst>
          </p:cNvPr>
          <p:cNvSpPr txBox="1"/>
          <p:nvPr/>
        </p:nvSpPr>
        <p:spPr>
          <a:xfrm>
            <a:off x="881744" y="4058885"/>
            <a:ext cx="190499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FEFED"/>
            </a:solidFill>
          </a:ln>
        </p:spPr>
        <p:txBody>
          <a:bodyPr wrap="square" rtlCol="0">
            <a:spAutoFit/>
          </a:bodyPr>
          <a:lstStyle/>
          <a:p>
            <a:endParaRPr lang="en-T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65405D-0B88-A673-3678-550001115A10}"/>
              </a:ext>
            </a:extLst>
          </p:cNvPr>
          <p:cNvSpPr txBox="1"/>
          <p:nvPr/>
        </p:nvSpPr>
        <p:spPr>
          <a:xfrm>
            <a:off x="840921" y="930728"/>
            <a:ext cx="3298371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TV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6BAC4-FB49-9FBB-3A44-A14D50EFD052}"/>
              </a:ext>
            </a:extLst>
          </p:cNvPr>
          <p:cNvSpPr txBox="1"/>
          <p:nvPr/>
        </p:nvSpPr>
        <p:spPr>
          <a:xfrm>
            <a:off x="840921" y="3265713"/>
            <a:ext cx="3061607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T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1CBEA7-EF2D-7AB3-D06D-AE4849E2CC19}"/>
              </a:ext>
            </a:extLst>
          </p:cNvPr>
          <p:cNvSpPr txBox="1"/>
          <p:nvPr/>
        </p:nvSpPr>
        <p:spPr>
          <a:xfrm>
            <a:off x="3759653" y="4278086"/>
            <a:ext cx="1624693" cy="422077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endParaRPr lang="en-TV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0000" y="560375"/>
            <a:ext cx="5285123" cy="408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Jeannie Martin</cp:lastModifiedBy>
  <cp:revision>2</cp:revision>
  <dcterms:modified xsi:type="dcterms:W3CDTF">2023-04-14T21:31:44Z</dcterms:modified>
</cp:coreProperties>
</file>